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sldIdLst>
    <p:sldId id="256" r:id="rId2"/>
    <p:sldId id="257" r:id="rId3"/>
    <p:sldId id="261" r:id="rId4"/>
    <p:sldId id="265" r:id="rId5"/>
    <p:sldId id="259" r:id="rId6"/>
    <p:sldId id="260" r:id="rId7"/>
    <p:sldId id="26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A423BF71-38B7-8642-BFCE-EDAE9BD0CBAF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7881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A92E-5FF9-8143-81B3-CCB531513398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18653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A92E-5FF9-8143-81B3-CCB531513398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4036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A92E-5FF9-8143-81B3-CCB531513398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98771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A92E-5FF9-8143-81B3-CCB531513398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135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A92E-5FF9-8143-81B3-CCB531513398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59140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A92E-5FF9-8143-81B3-CCB531513398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2044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73B025CB-9D18-264E-A945-2D020344C9DA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81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507EFB6C-7E96-8F41-8872-189CA1C59F84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413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81CDE-9BE7-C544-8ACB-7077DFC4270F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782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BA285-9698-1B45-8319-D90A8C63F150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18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6CD42-43FF-B740-998F-DCC3802C4CE3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198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0FFBD-2EE4-8547-BBAE-A1AC91C8D77E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711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A2352-D7AC-F242-9256-A4477BCBF354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139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CFC6A-9AE6-404D-9FDD-168B477B9C90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897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CFCDFD-B4CF-A241-8D71-E814B10BEAF4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133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7B589-FD4B-7E46-869A-CBADC5FC564E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936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CD8A92E-5FF9-8143-81B3-CCB531513398}" type="datetimeFigureOut">
              <a:rPr lang="en-US" smtClean="0"/>
              <a:t>1/19/2021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90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s://pledge.t3partnership.org/65" TargetMode="External"/><Relationship Id="rId5" Type="http://schemas.openxmlformats.org/officeDocument/2006/relationships/hyperlink" Target="mailto:Aeckerman@fwisd.org" TargetMode="External"/><Relationship Id="rId4" Type="http://schemas.openxmlformats.org/officeDocument/2006/relationships/hyperlink" Target="mailto:Cynthia.salas@fwisd.or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7F3D3-2592-44F7-9187-BEB0650AC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60584" y="802297"/>
            <a:ext cx="8561747" cy="2541431"/>
          </a:xfrm>
        </p:spPr>
        <p:txBody>
          <a:bodyPr/>
          <a:lstStyle/>
          <a:p>
            <a:r>
              <a:rPr lang="en-US" dirty="0"/>
              <a:t>El </a:t>
            </a:r>
            <a:r>
              <a:rPr lang="en-US" dirty="0" err="1"/>
              <a:t>compromiso</a:t>
            </a:r>
            <a:r>
              <a:rPr lang="en-US" dirty="0"/>
              <a:t> de T3 Partnership</a:t>
            </a:r>
          </a:p>
        </p:txBody>
      </p:sp>
      <p:pic>
        <p:nvPicPr>
          <p:cNvPr id="1026" name="Picture 2" descr="t3 ">
            <a:extLst>
              <a:ext uri="{FF2B5EF4-FFF2-40B4-BE49-F238E27FC236}">
                <a16:creationId xmlns:a16="http://schemas.microsoft.com/office/drawing/2014/main" id="{110DA5BC-CC1F-4FD0-9D0A-C91A7C027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287" y="3219359"/>
            <a:ext cx="4862305" cy="283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986CC74-A25A-4710-AA86-EBCEEA0FE3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42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33"/>
    </mc:Choice>
    <mc:Fallback>
      <p:transition spd="slow" advTm="16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4EFC0F54-11A1-429E-8D57-EF0F53F87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804519"/>
            <a:ext cx="10021200" cy="1049235"/>
          </a:xfrm>
        </p:spPr>
        <p:txBody>
          <a:bodyPr/>
          <a:lstStyle/>
          <a:p>
            <a:r>
              <a:rPr lang="es-ES" dirty="0">
                <a:latin typeface="Arial Black" panose="020B0A04020102020204" pitchFamily="34" charset="0"/>
              </a:rPr>
              <a:t>Despejando el camino a un futuro brillante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F14517A-F113-495D-A342-7C2DD9FFF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921" y="2360289"/>
            <a:ext cx="9520158" cy="3881485"/>
          </a:xfrm>
        </p:spPr>
        <p:txBody>
          <a:bodyPr>
            <a:normAutofit/>
          </a:bodyPr>
          <a:lstStyle/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La asociación Tarrant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Partnership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tiene como objetivo garantizar que todos los estudiantes del condado de Tarrant obtengan un título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despues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de la preparatoria y que cada alumno tenga la formación y habilidades necesarias para prosperar en la fuerza laboral de hoy. 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Creemos que cada estudiante debe recibir los recursos y las oportunidades para lograr el éxito de por vida. El equipo de la asociación de Tarrant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(T3) y sus socios proporcionarán recursos, apoyo financiero y oportunidades para estudiantes y familias. Puedes obtener acceso a los beneficios del programa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inscribiendote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al Compromiso de T3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Partnership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. En regreso, la misión de T3 es ayudarte a lograr y persistir a través de un titulo después de la escuela secundaria que te prepara para una carrera significativa.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4243BA1-52C3-4F01-AED6-F273E7207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09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482"/>
    </mc:Choice>
    <mc:Fallback>
      <p:transition spd="slow" advTm="654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1927E-91FC-4EE5-AE76-B5E361CFA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5" y="804519"/>
            <a:ext cx="9583879" cy="1064038"/>
          </a:xfrm>
        </p:spPr>
        <p:txBody>
          <a:bodyPr>
            <a:noAutofit/>
          </a:bodyPr>
          <a:lstStyle/>
          <a:p>
            <a:r>
              <a:rPr lang="es-ES" sz="2400" b="1" dirty="0">
                <a:latin typeface="Arial" panose="020B0604020202020204" pitchFamily="34" charset="0"/>
                <a:cs typeface="Arial" panose="020B0604020202020204" pitchFamily="34" charset="0"/>
              </a:rPr>
              <a:t>Para obtener el estatus como estudiante de T3 antes de inscribirte en un colegio o universidad, los estudiantes del FWISD deben: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E4DD7-E1A5-4F37-ADEA-8E8DF5AEB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103" y="2333784"/>
            <a:ext cx="11039061" cy="4689868"/>
          </a:xfrm>
        </p:spPr>
        <p:txBody>
          <a:bodyPr>
            <a:normAutofit/>
          </a:bodyPr>
          <a:lstStyle/>
          <a:p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Graduarte de una preparatoria del Fort Worth ISD </a:t>
            </a:r>
          </a:p>
          <a:p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Completar el compromiso de T3 </a:t>
            </a:r>
            <a:r>
              <a:rPr lang="es-E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Partnership</a:t>
            </a: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antes del 12 de febrero del último año de la preparatoria.</a:t>
            </a:r>
          </a:p>
          <a:p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3.Ser un ciudadano de los Estados Unidos oh ser un ciudadano no estadounidense. Ser elegible para costo universidad estatal y llenar la aplicación de FAFSA oh TASFA  para la fecha de 03/01 del ultimo ano de preparatoria.  </a:t>
            </a:r>
          </a:p>
          <a:p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Para la elegibilidad de la beca T3, estudiantes deben cumplir con los siguientes requisitos de ingresos familiares según su FAFSA / TASFA. Si un estudiante no cumple con los ingresos, todavía es elegible para otros apoyos del programa T3</a:t>
            </a:r>
          </a:p>
          <a:p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Aplicar a una universidad o colegio asociado con T3 antes del 1 de marzo de su último año de la preparatoria • Algunos colegios y universidades asociados con T3 tienen fechas límite de solicitud antes del 1 de marzo. Es la responsabilidad del estudiante en cumplir con esos plazos.</a:t>
            </a:r>
          </a:p>
          <a:p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Completar ocho (8) horas de servicio comunitario diseñado para cultivar el deseo de dar a nuestra comunidad. Los estudiantes deben de completar sus horas antes del primero de julio, inmediatamente después de su graduación. </a:t>
            </a:r>
          </a:p>
          <a:p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Inscribirte en un colegio o universidad asociada con T3 antes del 31 de julio y comenzar las clases el semestre de otoño inmediatamente después de la graduación de la preparatoria</a:t>
            </a:r>
          </a:p>
          <a:p>
            <a:pPr lvl="0">
              <a:buClr>
                <a:srgbClr val="5FA534"/>
              </a:buClr>
            </a:pP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Cumplir con los requisitos descritos por Texas </a:t>
            </a:r>
            <a:r>
              <a:rPr lang="es-E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</a:t>
            </a: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Initative</a:t>
            </a: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</a:t>
            </a:r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(TSIA) para o antes del 31 de julio después de su último año de la preparatoria</a:t>
            </a:r>
          </a:p>
          <a:p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D75FB60-F6D6-40B7-B5BB-ED5FCA101F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317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861"/>
    </mc:Choice>
    <mc:Fallback>
      <p:transition spd="slow" advTm="128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F2D116-9EA9-4455-9981-8BB994EAF2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2800" b="1" dirty="0">
                <a:latin typeface="Arial" panose="020B0604020202020204" pitchFamily="34" charset="0"/>
                <a:cs typeface="Arial" panose="020B0604020202020204" pitchFamily="34" charset="0"/>
              </a:rPr>
              <a:t>APOYO &amp; REQUISITOS PARA TCC Y INSTITUCIONES DE  4 AÑOS ASOCIDOS CON T3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22E023-3C93-4FDC-B985-FB84CFE0C0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1442" y="2358567"/>
            <a:ext cx="4707079" cy="4042233"/>
          </a:xfrm>
        </p:spPr>
        <p:txBody>
          <a:bodyPr>
            <a:normAutofit fontScale="92500"/>
          </a:bodyPr>
          <a:lstStyle/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becarios T3 que se inscriban a TCC o una universidad asociada de 4 años son elegibles para una beca si cumplen con los siguientes requisitos de ingresos según su FAFSA / TASFA del estudiante y graduarse de la preparatoria. </a:t>
            </a:r>
          </a:p>
          <a:p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Todos los becarios de T3 que se inscriban ah TCC o instituciones de 4 años asociadas con T3 son elegibles para los siguientes apoyos programáticos: Oportunidades Programáticas - Asistencia de verano (Inmediatamente después de la graduación) &amp; Recursos y apoyos en el campus.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8EFE2E-62AA-4EE5-914E-6886C5899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5721" y="2365033"/>
            <a:ext cx="4707079" cy="4035767"/>
          </a:xfrm>
        </p:spPr>
        <p:txBody>
          <a:bodyPr>
            <a:normAutofit fontScale="92500"/>
          </a:bodyPr>
          <a:lstStyle/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INGRESOS POR HOGAR Para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mantener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becario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T3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TCC</a:t>
            </a:r>
            <a:r>
              <a:rPr lang="es-E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 instituciones de 4 años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debe: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$38,000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Residentes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$67,000 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Residentes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$72,000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Residentes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$77,000 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Residentes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$82,000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Residentes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$87,000 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Residentes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$92,000 </a:t>
            </a:r>
          </a:p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Residentes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$97,000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D255672-1750-49F3-9385-BAD222FA3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84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67"/>
    </mc:Choice>
    <mc:Fallback>
      <p:transition spd="slow" advTm="548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44E4AC2-16FE-4813-AA22-76F98DF72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804519"/>
            <a:ext cx="10047704" cy="1049235"/>
          </a:xfrm>
        </p:spPr>
        <p:txBody>
          <a:bodyPr/>
          <a:lstStyle/>
          <a:p>
            <a:r>
              <a:rPr lang="es-ES" dirty="0">
                <a:latin typeface="Arial Black" panose="020B0A04020102020204" pitchFamily="34" charset="0"/>
                <a:cs typeface="Arial" panose="020B0604020202020204" pitchFamily="34" charset="0"/>
              </a:rPr>
              <a:t>Si asistes a Tarrant County </a:t>
            </a:r>
            <a:r>
              <a:rPr lang="es-ES" dirty="0" err="1">
                <a:latin typeface="Arial Black" panose="020B0A04020102020204" pitchFamily="34" charset="0"/>
                <a:cs typeface="Arial" panose="020B0604020202020204" pitchFamily="34" charset="0"/>
              </a:rPr>
              <a:t>College</a:t>
            </a:r>
            <a:r>
              <a:rPr lang="es-ES" dirty="0">
                <a:latin typeface="Arial Black" panose="020B0A04020102020204" pitchFamily="34" charset="0"/>
                <a:cs typeface="Arial" panose="020B0604020202020204" pitchFamily="34" charset="0"/>
              </a:rPr>
              <a:t> (TCC), podrías obtener acceso a:</a:t>
            </a:r>
            <a:endParaRPr lang="en-US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8E4F01A-252A-4A03-B89C-F87E18E3D5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2466306"/>
            <a:ext cx="10458521" cy="4037749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BECA DE COLEGIATURA GRATUITA DE "ULTIMO DOLAR" -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Una beca gratuita de "último dólar" por hasta ocho (8) semestres consecutivos o al finalizar un certificado o título (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associate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degree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). Esta beca cubrirá la diferencia del costo las clases y lo que cubre los apoyos financieros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Pell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y / u otra ayuda federal, estatal o institucional que hayan sido aplicados. Los períodos de verano no cuentan para el límite de semestres consecutivos.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AYUDA DE TRANSICIÓN -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Trabajaremos contigo y TCC para asegurarnos de que tengas el apoyo durante el verano entre tu graduación de la escuela secundaria y el primer año en la universidad. </a:t>
            </a:r>
          </a:p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PERSISTENCIA UNIVERSITARIA -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El asesoramiento individual y en grupo estarán disponibles a los estudiantes de T3 para garantizar su éxito.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RECURSOS PARA TRANFERENCIA -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Si te transfieres a una Universidad/Colegio de 4 años asociada/o con T3 después de TCC,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habra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apoyos y recursos disponibles para estudiantes estar durante su transición.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963DF47-485D-4B61-BF2B-AF9CD67D2F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345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130"/>
    </mc:Choice>
    <mc:Fallback>
      <p:transition spd="slow" advTm="74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2C57A-6EF8-4BB6-8CFB-F0FB6529E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636105"/>
            <a:ext cx="9520158" cy="1217650"/>
          </a:xfrm>
        </p:spPr>
        <p:txBody>
          <a:bodyPr>
            <a:normAutofit fontScale="90000"/>
          </a:bodyPr>
          <a:lstStyle/>
          <a:p>
            <a:r>
              <a:rPr lang="es-ES" dirty="0">
                <a:latin typeface="Arial Black" panose="020B0A04020102020204" pitchFamily="34" charset="0"/>
              </a:rPr>
              <a:t>Si asistes a una universidad de 4 años asociada con T3, podrías obtener acceso a: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5D941-1A25-4477-B66A-050CEF89D1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5921" y="2320532"/>
            <a:ext cx="9520158" cy="4080268"/>
          </a:xfrm>
        </p:spPr>
        <p:txBody>
          <a:bodyPr>
            <a:normAutofit/>
          </a:bodyPr>
          <a:lstStyle/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BECA DE "PRIMER DÓLAR“-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Una beca de $ 500 por año, hasta cuatro años para una universidad de 4 años asociada con T3. Se anunciarán las instituciones a principios de 2021. La beca se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puedra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usar para compra de libros,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quotas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academicas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y más. Si primero asistes a TCC y luego te transfieres a una universidad, el límite de la beca es un total de 4 años incluyendo tu tiempo en TCC. </a:t>
            </a:r>
          </a:p>
          <a:p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AYUDA DE TRANSICIÓN-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El equipo de T3 trabajará contigo y tu universidad para garantizar que tengas apoyo durante el verano entre tu graduación de la escuela secundaria y el primer año en la universidad.</a:t>
            </a:r>
          </a:p>
          <a:p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b="1" dirty="0">
                <a:latin typeface="Arial" panose="020B0604020202020204" pitchFamily="34" charset="0"/>
                <a:cs typeface="Arial" panose="020B0604020202020204" pitchFamily="34" charset="0"/>
              </a:rPr>
              <a:t>APOYOS Y RECURSOS EN EL CAMPUS-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A lo largo de tu tiempo en la universidad, </a:t>
            </a:r>
            <a:r>
              <a:rPr lang="es-ES" dirty="0" err="1">
                <a:latin typeface="Arial" panose="020B0604020202020204" pitchFamily="34" charset="0"/>
                <a:cs typeface="Arial" panose="020B0604020202020204" pitchFamily="34" charset="0"/>
              </a:rPr>
              <a:t>tendras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apoyo especializado en el campus y recursos para ayudarte a perseverar y completar tu título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4184679-173A-4ADC-9EE5-08C29347D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280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32"/>
    </mc:Choice>
    <mc:Fallback>
      <p:transition spd="slow" advTm="60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9B771-70CD-4EB8-BC8B-970B77ED7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Informacion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contactos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como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aplicar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E98063-87B6-4809-B9C7-61860A6413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Si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tienen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preguntas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los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puede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contactar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a:</a:t>
            </a:r>
          </a:p>
          <a:p>
            <a:pPr marL="0" indent="0">
              <a:buNone/>
            </a:pP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Cynthia Salas CCR Coach -   </a:t>
            </a: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Cynthia.salas@fwisd.org</a:t>
            </a: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Allie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Eckerman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 TCU Adviser-  </a:t>
            </a: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Aeckerman@fwisd.org</a:t>
            </a: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T3 Partnership -      </a:t>
            </a:r>
            <a:r>
              <a:rPr lang="en-US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https://es.t3partnership.org/about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Enlace para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aplicar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para el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T3 Partnership-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https://pledge.t3partnership.org/65</a:t>
            </a:r>
            <a:endParaRPr lang="en-US" sz="2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9A270F-D670-4B0F-9611-AB79C07EF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86663" y="5181423"/>
            <a:ext cx="3591546" cy="1524177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E230BE9-80E7-460A-8D18-441B4C943C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472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542"/>
    </mc:Choice>
    <mc:Fallback>
      <p:transition spd="slow" advTm="1245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600</TotalTime>
  <Words>1030</Words>
  <Application>Microsoft Office PowerPoint</Application>
  <PresentationFormat>Widescreen</PresentationFormat>
  <Paragraphs>42</Paragraphs>
  <Slides>7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Arial Black</vt:lpstr>
      <vt:lpstr>Century Gothic</vt:lpstr>
      <vt:lpstr>Wingdings 3</vt:lpstr>
      <vt:lpstr>Ion Boardroom</vt:lpstr>
      <vt:lpstr>El compromiso de T3 Partnership</vt:lpstr>
      <vt:lpstr>Despejando el camino a un futuro brillante</vt:lpstr>
      <vt:lpstr>Para obtener el estatus como estudiante de T3 antes de inscribirte en un colegio o universidad, los estudiantes del FWISD deben:</vt:lpstr>
      <vt:lpstr>APOYO &amp; REQUISITOS PARA TCC Y INSTITUCIONES DE  4 AÑOS ASOCIDOS CON T3</vt:lpstr>
      <vt:lpstr>Si asistes a Tarrant County College (TCC), podrías obtener acceso a:</vt:lpstr>
      <vt:lpstr>Si asistes a una universidad de 4 años asociada con T3, podrías obtener acceso a:</vt:lpstr>
      <vt:lpstr>Informacion de contactos Y como aplicar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compromiso de T3 Partnership</dc:title>
  <dc:creator>Salas, Cynthia</dc:creator>
  <cp:lastModifiedBy>Salas, Cynthia</cp:lastModifiedBy>
  <cp:revision>21</cp:revision>
  <dcterms:created xsi:type="dcterms:W3CDTF">2021-01-12T17:32:42Z</dcterms:created>
  <dcterms:modified xsi:type="dcterms:W3CDTF">2021-01-19T16:50:40Z</dcterms:modified>
</cp:coreProperties>
</file>